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D8F1-9BE4-4EEE-A377-DAF0D29EC28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6369A-8FD7-4E7D-9233-F431B59D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12.3 Cylinders and Cones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 the cylinder. Then find its lateral area, total area, and volume.</a:t>
            </a:r>
          </a:p>
          <a:p>
            <a:r>
              <a:rPr lang="en-US" dirty="0"/>
              <a:t>r</a:t>
            </a:r>
            <a:r>
              <a:rPr lang="en-US" dirty="0" smtClean="0"/>
              <a:t> = 8</a:t>
            </a:r>
          </a:p>
          <a:p>
            <a:r>
              <a:rPr lang="en-US" dirty="0" smtClean="0"/>
              <a:t>h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lateral area of a cylinder is 18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</a:p>
          <a:p>
            <a:r>
              <a:rPr lang="en-US" dirty="0" smtClean="0"/>
              <a:t>h = 6</a:t>
            </a:r>
          </a:p>
          <a:p>
            <a:r>
              <a:rPr lang="en-US" dirty="0" smtClean="0"/>
              <a:t>Find 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 the cone with r = 8 and h = 6.</a:t>
            </a:r>
          </a:p>
          <a:p>
            <a:r>
              <a:rPr lang="en-US" dirty="0" smtClean="0"/>
              <a:t>Find l, L.A., T.A., and V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 the cone with h = 2 and l = 6</a:t>
            </a:r>
          </a:p>
          <a:p>
            <a:r>
              <a:rPr lang="en-US" dirty="0" smtClean="0"/>
              <a:t>Find r, L.A., T.A., and V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12 </vt:lpstr>
      <vt:lpstr>Example 1</vt:lpstr>
      <vt:lpstr>Example 2</vt:lpstr>
      <vt:lpstr>Example 3</vt:lpstr>
      <vt:lpstr>Example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lukatoi</dc:creator>
  <cp:lastModifiedBy>Heather</cp:lastModifiedBy>
  <cp:revision>1</cp:revision>
  <dcterms:created xsi:type="dcterms:W3CDTF">2013-04-06T00:05:13Z</dcterms:created>
  <dcterms:modified xsi:type="dcterms:W3CDTF">2013-04-06T01:35:45Z</dcterms:modified>
</cp:coreProperties>
</file>