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4" r:id="rId3"/>
    <p:sldId id="266" r:id="rId4"/>
    <p:sldId id="265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9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3DFD1-1062-4629-9ACA-E208F78A3961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B2D7B-8004-4634-BFE0-F376CC08E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73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8-7 Applications of Right Triangle Trigonometry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rogerslm\Local Settings\Temporary Internet Files\Content.IE5\ISTZ4HQ3\MPPH01255J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524" y="757085"/>
            <a:ext cx="6307584" cy="4163006"/>
          </a:xfrm>
          <a:prstGeom prst="rect">
            <a:avLst/>
          </a:prstGeom>
          <a:noFill/>
        </p:spPr>
      </p:pic>
      <p:pic>
        <p:nvPicPr>
          <p:cNvPr id="1036" name="Picture 12" descr="C:\Documents and Settings\rogerslm\Local Settings\Temporary Internet Files\Content.IE5\ISTZ4HQ3\MPj01484360000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5C6086"/>
              </a:clrFrom>
              <a:clrTo>
                <a:srgbClr val="5C6086">
                  <a:alpha val="0"/>
                </a:srgbClr>
              </a:clrTo>
            </a:clrChange>
            <a:duotone>
              <a:prstClr val="black"/>
              <a:srgbClr val="9196FF">
                <a:tint val="45000"/>
                <a:satMod val="400000"/>
              </a:srgbClr>
            </a:duotone>
            <a:lum contrast="-10000"/>
          </a:blip>
          <a:srcRect/>
          <a:stretch>
            <a:fillRect/>
          </a:stretch>
        </p:blipFill>
        <p:spPr bwMode="auto">
          <a:xfrm>
            <a:off x="949912" y="3024296"/>
            <a:ext cx="1393794" cy="91061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6" name="Freeform 15"/>
          <p:cNvSpPr/>
          <p:nvPr/>
        </p:nvSpPr>
        <p:spPr>
          <a:xfrm>
            <a:off x="1811045" y="2281561"/>
            <a:ext cx="4128117" cy="1225119"/>
          </a:xfrm>
          <a:custGeom>
            <a:avLst/>
            <a:gdLst>
              <a:gd name="connsiteX0" fmla="*/ 0 w 4128117"/>
              <a:gd name="connsiteY0" fmla="*/ 1225119 h 1225119"/>
              <a:gd name="connsiteX1" fmla="*/ 4128117 w 4128117"/>
              <a:gd name="connsiteY1" fmla="*/ 0 h 12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28117" h="1225119">
                <a:moveTo>
                  <a:pt x="0" y="1225119"/>
                </a:moveTo>
                <a:lnTo>
                  <a:pt x="4128117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47565" y="2263806"/>
            <a:ext cx="4864964" cy="26633"/>
          </a:xfrm>
          <a:custGeom>
            <a:avLst/>
            <a:gdLst>
              <a:gd name="connsiteX0" fmla="*/ 4864964 w 4864964"/>
              <a:gd name="connsiteY0" fmla="*/ 0 h 26633"/>
              <a:gd name="connsiteX1" fmla="*/ 0 w 4864964"/>
              <a:gd name="connsiteY1" fmla="*/ 26633 h 2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64964" h="26633">
                <a:moveTo>
                  <a:pt x="4864964" y="0"/>
                </a:moveTo>
                <a:lnTo>
                  <a:pt x="0" y="26633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flipV="1">
            <a:off x="1830280" y="3497954"/>
            <a:ext cx="3895817" cy="45719"/>
          </a:xfrm>
          <a:custGeom>
            <a:avLst/>
            <a:gdLst>
              <a:gd name="connsiteX0" fmla="*/ 4864964 w 4864964"/>
              <a:gd name="connsiteY0" fmla="*/ 0 h 26633"/>
              <a:gd name="connsiteX1" fmla="*/ 0 w 4864964"/>
              <a:gd name="connsiteY1" fmla="*/ 26633 h 2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64964" h="26633">
                <a:moveTo>
                  <a:pt x="4864964" y="0"/>
                </a:moveTo>
                <a:lnTo>
                  <a:pt x="0" y="26633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14222" y="3142694"/>
            <a:ext cx="41103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Angle of elevation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84377" y="2238652"/>
            <a:ext cx="41103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Angle of depression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52870" y="1902780"/>
            <a:ext cx="41103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31569" y="3493363"/>
            <a:ext cx="41103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793290" y="4947052"/>
            <a:ext cx="6412638" cy="646331"/>
            <a:chOff x="1020933" y="4982563"/>
            <a:chExt cx="6412638" cy="646331"/>
          </a:xfrm>
        </p:grpSpPr>
        <p:sp>
          <p:nvSpPr>
            <p:cNvPr id="21" name="TextBox 20"/>
            <p:cNvSpPr txBox="1"/>
            <p:nvPr/>
          </p:nvSpPr>
          <p:spPr>
            <a:xfrm>
              <a:off x="1020933" y="5211191"/>
              <a:ext cx="411036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Angle of elevation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23210" y="5187517"/>
              <a:ext cx="411036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Angle of depression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977050" y="4982563"/>
              <a:ext cx="5087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0541" cmpd="sng">
                    <a:noFill/>
                    <a:prstDash val="solid"/>
                  </a:ln>
                  <a:effectLst/>
                  <a:sym typeface="Symbol"/>
                </a:rPr>
                <a:t></a:t>
              </a:r>
              <a:endParaRPr lang="en-US" sz="5400" b="1" cap="none" spc="0" dirty="0">
                <a:ln w="10541" cmpd="sng">
                  <a:noFill/>
                  <a:prstDash val="solid"/>
                </a:ln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3" grpId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61279" y="344131"/>
            <a:ext cx="6307584" cy="4163006"/>
            <a:chOff x="905524" y="757085"/>
            <a:chExt cx="6307584" cy="4163006"/>
          </a:xfrm>
        </p:grpSpPr>
        <p:pic>
          <p:nvPicPr>
            <p:cNvPr id="7" name="Picture 6" descr="C:\Documents and Settings\rogerslm\Local Settings\Temporary Internet Files\Content.IE5\ISTZ4HQ3\MPPH01255J0000[1]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5524" y="757085"/>
              <a:ext cx="6307584" cy="4163006"/>
            </a:xfrm>
            <a:prstGeom prst="rect">
              <a:avLst/>
            </a:prstGeom>
            <a:noFill/>
          </p:spPr>
        </p:pic>
        <p:sp>
          <p:nvSpPr>
            <p:cNvPr id="9" name="Freeform 8"/>
            <p:cNvSpPr/>
            <p:nvPr/>
          </p:nvSpPr>
          <p:spPr>
            <a:xfrm>
              <a:off x="1047565" y="2263806"/>
              <a:ext cx="4864964" cy="26633"/>
            </a:xfrm>
            <a:custGeom>
              <a:avLst/>
              <a:gdLst>
                <a:gd name="connsiteX0" fmla="*/ 4864964 w 4864964"/>
                <a:gd name="connsiteY0" fmla="*/ 0 h 26633"/>
                <a:gd name="connsiteX1" fmla="*/ 0 w 4864964"/>
                <a:gd name="connsiteY1" fmla="*/ 26633 h 26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64964" h="26633">
                  <a:moveTo>
                    <a:pt x="4864964" y="0"/>
                  </a:moveTo>
                  <a:lnTo>
                    <a:pt x="0" y="26633"/>
                  </a:lnTo>
                </a:path>
              </a:pathLst>
            </a:cu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flipV="1">
              <a:off x="1830280" y="3497954"/>
              <a:ext cx="3895817" cy="45719"/>
            </a:xfrm>
            <a:custGeom>
              <a:avLst/>
              <a:gdLst>
                <a:gd name="connsiteX0" fmla="*/ 4864964 w 4864964"/>
                <a:gd name="connsiteY0" fmla="*/ 0 h 26633"/>
                <a:gd name="connsiteX1" fmla="*/ 0 w 4864964"/>
                <a:gd name="connsiteY1" fmla="*/ 26633 h 26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64964" h="26633">
                  <a:moveTo>
                    <a:pt x="4864964" y="0"/>
                  </a:moveTo>
                  <a:lnTo>
                    <a:pt x="0" y="26633"/>
                  </a:lnTo>
                </a:path>
              </a:pathLst>
            </a:cu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2" descr="C:\Documents and Settings\rogerslm\Local Settings\Temporary Internet Files\Content.IE5\ISTZ4HQ3\MPj01484360000[1]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5C6086"/>
                </a:clrFrom>
                <a:clrTo>
                  <a:srgbClr val="5C6086">
                    <a:alpha val="0"/>
                  </a:srgbClr>
                </a:clrTo>
              </a:clrChange>
              <a:duotone>
                <a:prstClr val="black"/>
                <a:srgbClr val="9196FF">
                  <a:tint val="45000"/>
                  <a:satMod val="400000"/>
                </a:srgbClr>
              </a:duotone>
              <a:lum contrast="-10000"/>
            </a:blip>
            <a:srcRect/>
            <a:stretch>
              <a:fillRect/>
            </a:stretch>
          </p:blipFill>
          <p:spPr bwMode="auto">
            <a:xfrm>
              <a:off x="949912" y="3024296"/>
              <a:ext cx="1393794" cy="910612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sp>
          <p:nvSpPr>
            <p:cNvPr id="8" name="Freeform 7"/>
            <p:cNvSpPr/>
            <p:nvPr/>
          </p:nvSpPr>
          <p:spPr>
            <a:xfrm>
              <a:off x="1811045" y="2281561"/>
              <a:ext cx="4128117" cy="1225119"/>
            </a:xfrm>
            <a:custGeom>
              <a:avLst/>
              <a:gdLst>
                <a:gd name="connsiteX0" fmla="*/ 0 w 4128117"/>
                <a:gd name="connsiteY0" fmla="*/ 1225119 h 1225119"/>
                <a:gd name="connsiteX1" fmla="*/ 4128117 w 4128117"/>
                <a:gd name="connsiteY1" fmla="*/ 0 h 122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128117" h="1225119">
                  <a:moveTo>
                    <a:pt x="0" y="1225119"/>
                  </a:moveTo>
                  <a:lnTo>
                    <a:pt x="4128117" y="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9213" y="4748981"/>
            <a:ext cx="7285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If the top of the lighthouse is 25 m above sea level and the angle of depression is 2</a:t>
            </a:r>
            <a:r>
              <a:rPr lang="en-US" sz="2000" dirty="0" smtClean="0">
                <a:latin typeface="Cambria" pitchFamily="18" charset="0"/>
                <a:ea typeface="Cambria Math"/>
              </a:rPr>
              <a:t>° find the distance between the boat and the base of the lighthouse.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368" y="588475"/>
            <a:ext cx="677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736" y="944275"/>
            <a:ext cx="7762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573" y="3504767"/>
            <a:ext cx="66294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CW: pp. 317-318 1-7</a:t>
            </a:r>
          </a:p>
          <a:p>
            <a:r>
              <a:rPr lang="en-US" sz="3600" dirty="0" smtClean="0"/>
              <a:t>HW: pp. 318-319 1-12</a:t>
            </a:r>
          </a:p>
          <a:p>
            <a:endParaRPr lang="en-US" sz="3600" dirty="0"/>
          </a:p>
          <a:p>
            <a:r>
              <a:rPr lang="en-US" sz="3600" dirty="0" smtClean="0"/>
              <a:t>CHAPTER 8 </a:t>
            </a:r>
            <a:r>
              <a:rPr lang="en-US" sz="3600" smtClean="0"/>
              <a:t>TEST </a:t>
            </a:r>
            <a:r>
              <a:rPr lang="en-US" sz="3600" smtClean="0"/>
              <a:t>FRIDAY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635</TotalTime>
  <Words>73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Trigonometry</vt:lpstr>
      <vt:lpstr>Slide 2</vt:lpstr>
      <vt:lpstr>Slide 3</vt:lpstr>
      <vt:lpstr>Slide 4</vt:lpstr>
      <vt:lpstr>Practice Assignments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Lillian M Rogers</dc:creator>
  <cp:lastModifiedBy>Heather</cp:lastModifiedBy>
  <cp:revision>50</cp:revision>
  <dcterms:created xsi:type="dcterms:W3CDTF">2009-02-24T21:25:26Z</dcterms:created>
  <dcterms:modified xsi:type="dcterms:W3CDTF">2013-02-02T03:12:43Z</dcterms:modified>
</cp:coreProperties>
</file>