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57" r:id="rId12"/>
    <p:sldId id="269" r:id="rId13"/>
    <p:sldId id="270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6611-4C1E-42BC-AC3A-D49D7CEEE5C5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94DD-AFAA-458E-83A4-9F2943BD7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2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6611-4C1E-42BC-AC3A-D49D7CEEE5C5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94DD-AFAA-458E-83A4-9F2943BD7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1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6611-4C1E-42BC-AC3A-D49D7CEEE5C5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94DD-AFAA-458E-83A4-9F2943BD7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3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6611-4C1E-42BC-AC3A-D49D7CEEE5C5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94DD-AFAA-458E-83A4-9F2943BD7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8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6611-4C1E-42BC-AC3A-D49D7CEEE5C5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94DD-AFAA-458E-83A4-9F2943BD7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6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6611-4C1E-42BC-AC3A-D49D7CEEE5C5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94DD-AFAA-458E-83A4-9F2943BD7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39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6611-4C1E-42BC-AC3A-D49D7CEEE5C5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94DD-AFAA-458E-83A4-9F2943BD7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1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6611-4C1E-42BC-AC3A-D49D7CEEE5C5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94DD-AFAA-458E-83A4-9F2943BD7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6611-4C1E-42BC-AC3A-D49D7CEEE5C5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94DD-AFAA-458E-83A4-9F2943BD7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2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6611-4C1E-42BC-AC3A-D49D7CEEE5C5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94DD-AFAA-458E-83A4-9F2943BD7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59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6611-4C1E-42BC-AC3A-D49D7CEEE5C5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B94DD-AFAA-458E-83A4-9F2943BD7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56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A6611-4C1E-42BC-AC3A-D49D7CEEE5C5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B94DD-AFAA-458E-83A4-9F2943BD7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064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Team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54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</a:t>
            </a:r>
            <a:r>
              <a:rPr lang="en-US" i="1" dirty="0" smtClean="0"/>
              <a:t>x</a:t>
            </a:r>
            <a:r>
              <a:rPr lang="en-US" dirty="0" smtClean="0"/>
              <a:t> to the nearest tenth.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90800"/>
            <a:ext cx="243218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81600" y="5181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1 minute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28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r>
              <a:rPr lang="en-US" dirty="0" smtClean="0"/>
              <a:t>A tree casts a shadow 21 m long. The angle of elevation of the sun is 51</a:t>
            </a:r>
            <a:r>
              <a:rPr lang="en-US" dirty="0" smtClean="0">
                <a:sym typeface="Symbol"/>
              </a:rPr>
              <a:t>. To the nearest meter, what is the height of the tree?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5181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3 minutes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03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shorter diagonal of a rhombus with a 70</a:t>
            </a:r>
            <a:r>
              <a:rPr lang="en-US" dirty="0" smtClean="0">
                <a:sym typeface="Symbol"/>
              </a:rPr>
              <a:t> angle is 122 cm long. How long, to the nearest centimeter, is the longer diagonal?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5181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3 minutes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29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</a:t>
            </a:r>
            <a:r>
              <a:rPr lang="en-US" i="1" dirty="0" smtClean="0"/>
              <a:t>x </a:t>
            </a:r>
            <a:r>
              <a:rPr lang="en-US" dirty="0" smtClean="0"/>
              <a:t>and </a:t>
            </a:r>
            <a:r>
              <a:rPr lang="en-US" i="1" dirty="0" smtClean="0"/>
              <a:t>y </a:t>
            </a:r>
            <a:r>
              <a:rPr lang="en-US" dirty="0" smtClean="0"/>
              <a:t>to the nearest tenths.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199" y="2819400"/>
            <a:ext cx="3441989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81600" y="5181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3 minutes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46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helicopter  is hovering over a landing pad 100 m from where you are standing. The helicopter’s angle of elevation with the ground is 12</a:t>
            </a:r>
            <a:r>
              <a:rPr lang="en-US" dirty="0" smtClean="0">
                <a:sym typeface="Symbol"/>
              </a:rPr>
              <a:t>. What is the altitude of the helicopter?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5181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3 minutes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91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88392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sz="3600" dirty="0" smtClean="0"/>
                  <a:t>Find the geometric mean between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US" sz="3600" b="0" i="1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3600" b="0" i="0" smtClean="0">
                        <a:latin typeface="Cambria Math"/>
                      </a:rPr>
                      <m:t>and</m:t>
                    </m:r>
                    <m:r>
                      <m:rPr>
                        <m:nor/>
                      </m:rPr>
                      <a:rPr lang="en-US" sz="3600" b="0" i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600" dirty="0" smtClean="0"/>
                  <a:t>. (No decimal answers.)</a:t>
                </a:r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8839200" cy="4525963"/>
              </a:xfrm>
              <a:blipFill rotWithShape="1">
                <a:blip r:embed="rId2"/>
                <a:stretch>
                  <a:fillRect l="-1862" r="-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181600" y="5181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1.5 minute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72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for </a:t>
            </a:r>
            <a:r>
              <a:rPr lang="en-US" i="1" dirty="0" smtClean="0"/>
              <a:t>x</a:t>
            </a:r>
            <a:r>
              <a:rPr lang="en-US" dirty="0" smtClean="0"/>
              <a:t>. (No decimals.)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890" y="2667000"/>
            <a:ext cx="2877344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81600" y="5181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2 minutes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56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for </a:t>
            </a:r>
            <a:r>
              <a:rPr lang="en-US" i="1" dirty="0" smtClean="0"/>
              <a:t>x</a:t>
            </a:r>
            <a:r>
              <a:rPr lang="en-US" dirty="0" smtClean="0"/>
              <a:t>. (No decimals.)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052763"/>
            <a:ext cx="1809750" cy="188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81600" y="5181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1 minute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04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and </a:t>
            </a:r>
            <a:r>
              <a:rPr lang="en-US" i="1" dirty="0" smtClean="0"/>
              <a:t>z</a:t>
            </a:r>
            <a:r>
              <a:rPr lang="en-US" dirty="0" smtClean="0"/>
              <a:t>. (No decimals.)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952" y="3048000"/>
            <a:ext cx="4271497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86400" y="5181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2 minutes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83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</a:t>
            </a:r>
            <a:r>
              <a:rPr lang="en-US" i="1" dirty="0" smtClean="0"/>
              <a:t>x</a:t>
            </a:r>
            <a:r>
              <a:rPr lang="en-US" dirty="0" smtClean="0"/>
              <a:t>. (No decimals.)</a:t>
            </a:r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286000" y="2971800"/>
            <a:ext cx="1371600" cy="2209800"/>
            <a:chOff x="1828800" y="2362200"/>
            <a:chExt cx="1371600" cy="2209800"/>
          </a:xfrm>
        </p:grpSpPr>
        <p:sp>
          <p:nvSpPr>
            <p:cNvPr id="4" name="Right Triangle 3"/>
            <p:cNvSpPr/>
            <p:nvPr/>
          </p:nvSpPr>
          <p:spPr>
            <a:xfrm flipV="1">
              <a:off x="1828800" y="2362200"/>
              <a:ext cx="1371600" cy="2209800"/>
            </a:xfrm>
            <a:prstGeom prst="rtTriangl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828800" y="2362200"/>
              <a:ext cx="228600" cy="228600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819400" y="25101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</a:rPr>
              <a:t>x</a:t>
            </a:r>
            <a:endParaRPr lang="en-US" sz="2400" i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3616257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21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34269" y="4001364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30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5181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1 minute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17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6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. (No decimals.)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743200"/>
            <a:ext cx="3145682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81600" y="5181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1 minute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9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</a:t>
            </a:r>
            <a:r>
              <a:rPr lang="en-US" i="1" dirty="0" smtClean="0"/>
              <a:t>x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i="1" dirty="0"/>
              <a:t>y</a:t>
            </a:r>
            <a:r>
              <a:rPr lang="en-US" i="1" dirty="0" smtClean="0"/>
              <a:t> </a:t>
            </a:r>
            <a:r>
              <a:rPr lang="en-US" dirty="0" smtClean="0"/>
              <a:t>and</a:t>
            </a:r>
            <a:r>
              <a:rPr lang="en-US" i="1" dirty="0" smtClean="0"/>
              <a:t> z</a:t>
            </a:r>
            <a:r>
              <a:rPr lang="en-US" dirty="0" smtClean="0"/>
              <a:t>. (No decimals.)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341" y="2514600"/>
            <a:ext cx="2981325" cy="319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81600" y="5181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2 minutes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51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triangle with the given lengths of sides acute, right or obtuse?</a:t>
            </a:r>
          </a:p>
          <a:p>
            <a:endParaRPr lang="en-US" dirty="0"/>
          </a:p>
          <a:p>
            <a:r>
              <a:rPr lang="en-US" dirty="0" smtClean="0"/>
              <a:t>7, 15, 21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81600" y="5181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1 minute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97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</TotalTime>
  <Words>270</Words>
  <Application>Microsoft Office PowerPoint</Application>
  <PresentationFormat>On-screen Show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Chapter 8 Review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13</vt:lpstr>
      <vt:lpstr>Question 11</vt:lpstr>
      <vt:lpstr>Question 14</vt:lpstr>
    </vt:vector>
  </TitlesOfParts>
  <Company>ACPS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Review</dc:title>
  <dc:creator>Lillian M Rogers</dc:creator>
  <cp:lastModifiedBy>Lillian M Rogers</cp:lastModifiedBy>
  <cp:revision>22</cp:revision>
  <cp:lastPrinted>2012-02-09T20:45:56Z</cp:lastPrinted>
  <dcterms:created xsi:type="dcterms:W3CDTF">2012-02-09T14:17:50Z</dcterms:created>
  <dcterms:modified xsi:type="dcterms:W3CDTF">2012-02-13T19:09:26Z</dcterms:modified>
</cp:coreProperties>
</file>