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89E3C7-F927-4B8A-9D0F-218EB8E4A8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7B47BA-E639-48A1-9616-910A1F84E8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EFAAD-592A-43E0-8E68-706F11051FB7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6F67D-F52F-4899-8D8E-E2C0571D39F4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7E7D1-96DD-4E2B-BB24-CF2334D42AA0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CB1D5-0336-4B37-A092-7B340E1E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392C0-07FF-41AE-B699-E6B9E6128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C9D0-87E0-4525-BD5A-699A644CC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34-FB56-48E2-87AD-6A92119E9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3BC87-81D8-45A2-AC98-5B97BAF7F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F7083-5578-4BE2-8387-20DC0CC1A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02359-42D9-4B0D-89D5-8DF747FB2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5653-8DAA-49C9-9D74-098F457C2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5E5AF-4C1F-4780-BB1E-44C1B747E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BF8AB-389B-4051-87D3-0A31C22D3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86E5B-F729-4CC9-874B-5F1E24977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7DC936-2F20-4DE6-AF80-2F7BBB4ED8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8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0" y="0"/>
            <a:ext cx="594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Times New Roman" pitchFamily="18" charset="0"/>
              </a:rPr>
              <a:t>Powerpoint Jeopardy</a:t>
            </a: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/>
        </p:nvGraphicFramePr>
        <p:xfrm>
          <a:off x="457200" y="1143000"/>
          <a:ext cx="8382000" cy="542575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Classifying Triangles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Pythagoras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Distance 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Special Triangles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Hypotenuse Leg Theorem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10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6455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time period Pythagoras lived.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6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61093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This must be true about the sum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of the squares of the legs.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981200" y="1752600"/>
            <a:ext cx="5429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State the Distance Formula.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81200" y="1752600"/>
            <a:ext cx="52758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Find the distance between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points (6, -4) and (6, 8).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253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51219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Find the distance between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points (2, 1) and (5, 5).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81200" y="1219200"/>
            <a:ext cx="47756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Sally walked from point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(8, 7) to point (1, 9).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far did she walk?</a:t>
            </a:r>
          </a:p>
        </p:txBody>
      </p:sp>
      <p:pic>
        <p:nvPicPr>
          <p:cNvPr id="2458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990600"/>
            <a:ext cx="659667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vertices of triangle ABC are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(3, 1), (3, 4), and (7, 1).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are the measurements of the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sides of triangle ABC?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95400" y="1752600"/>
            <a:ext cx="70585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right triangle has sides 9, 12 and x.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value of x?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662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7767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Draw a Special Triangle.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55948" y="1752600"/>
            <a:ext cx="743023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Draw a triangle that is congruent to a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right triangle with an angle of 45°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with both of the legs measuring 1 unit.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867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1871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Draw an Obtuse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Triganlge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4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1430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+mn-lt"/>
              </a:rPr>
              <a:t>A right triangle has an angle of 30°. What are the values of the other two angles?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43000" y="1295400"/>
            <a:ext cx="70198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Draw and label the special triangles.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2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1910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Hypotenuse Leg Theorem works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with these types of triangles.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174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43000" y="1219200"/>
            <a:ext cx="6831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State the Hypotenuse Leg Theorem.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277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22193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Triangle ABC has a leg measurement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of 12 and the hypotenuse measures 13.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Triangle DEF has a leg measurement of 12.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must the hypotenuse be in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order for triangle ABC to be congruent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to triangle DEF?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379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676400" y="1219200"/>
            <a:ext cx="623760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Triangle UVW has vertices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(3, 1), (3, 4) and (7, 1).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Triangle XYZ has vertices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(8, 1), (8, 6) and (20, 6).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Are the two triangles congruent?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482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699422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Line segment LM is congruent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to line segment QR.  Triangle LMN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and triangle QRS are right triangles.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Do you have enough information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To prove that the two triangles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are congruent. If so, what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theorem did you use?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584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69559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triangle with all three sides equal.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33600" y="1752600"/>
            <a:ext cx="43654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triangle with angles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100°, 45° and 35°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637866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State 3 theorems for determining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whether or not two triangles are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congruent.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4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05000" y="1219200"/>
            <a:ext cx="5429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does congruent mean?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6558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country Pythagoras was from.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62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reason Pythagoras became famous.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64601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Pythagorean Theorem works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with these types of triangles.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446</Words>
  <Application>Microsoft Office PowerPoint</Application>
  <PresentationFormat>On-screen Show (4:3)</PresentationFormat>
  <Paragraphs>92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James Madison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Owner</cp:lastModifiedBy>
  <cp:revision>11</cp:revision>
  <dcterms:created xsi:type="dcterms:W3CDTF">2003-05-14T01:07:43Z</dcterms:created>
  <dcterms:modified xsi:type="dcterms:W3CDTF">2011-07-20T19:16:02Z</dcterms:modified>
</cp:coreProperties>
</file>